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86FCDF-841D-4AD2-88FF-BE7711B80F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757C9D1-6516-415C-8C03-29C3B72005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C11CA3-1D03-46FE-9DA7-1D43E26FA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1CACBE-A579-4531-936F-87967EF32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66F0EE-1451-4C56-97F5-5CEF5957E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816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E32756-DA07-4574-B6D7-F2B417848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1817367-6C6C-41A1-8EB7-23B4B13A16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EC97D3-300B-48CB-8B16-820BCEA23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504D20-CC6E-4DD8-8526-F0E5BA345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1F875B-0DD8-4C9F-904D-A82614B54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3790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8EC25BC-93B2-407F-B297-AD882EADCF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682CB7-A143-46AC-A507-9B240AB16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0FAFC5-0AC6-4823-A443-F04E163D0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7B8E3A-6688-4263-94B0-8B506DE77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B55B7A-FCB1-4206-86EC-B71B7CBB5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759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138D96-29B7-4907-81E3-A12E22942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639195-3E7D-4735-AD6C-C65825BA8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E10316-AC86-4418-9730-E1DE18437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AC4066-0A0C-4130-9B60-CFE8BE4CD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AF0DDB-F12A-457A-A822-75A85D698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911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895D2-A610-46FD-B77A-F23819729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610ABB-DD6A-4D32-904A-9633954D9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3669FE-6BF0-4D4D-9864-CBE9DE927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2792A8-0CA6-4743-BF14-3DC4F1F93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F7741F-B56A-451F-B399-19F96C4E4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3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903BAD-D97C-4163-868A-D63CF3089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7D146E-3DB6-4B63-9958-3BD64024C7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42574C-B466-4CE0-8C7B-C003F54DCA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EF2BBE-E0B6-4EDC-8A16-4918E766E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20884B4-DDFA-481D-A098-0B246E7C3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202244-381E-4FD2-918A-21EE032BA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646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052869-9D38-4108-AF3A-98556E6EF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D0D1D3-08A1-4061-803D-8881E11F5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F23A8C3-3B0A-4F80-A57A-200831A9D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03C35FE-8128-4269-A8A4-21F003A85E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50D3A37-C61A-4E5F-835B-E5B7EC328C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1081F63-70DF-4B75-B30E-67F2886A5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2F2EF39-6DE8-4EF9-AD17-782C635ED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F076F54-103F-471F-809A-1A506E5BD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07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1EABCF-3CE1-4269-9C79-3B1F2F64D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899D83B-BAAF-4F30-80F2-10E17CB63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AB82DF2-CA6B-4011-B977-6A2E592AB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4240595-D32A-4981-B689-54C748081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438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E20BB6-5C33-437E-B260-DB5D9BF75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D65F02C-AB20-46CD-A511-48FBEA2D1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4451A7A-CE27-4029-8FCE-4CBA55156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2122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7350E5-E2A7-46E6-922D-72FB3F56B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59D199-9CAE-46B0-ACD2-04F6A723E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EFF7354-E95F-4CAE-9F18-5C3912396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9DC86F-B2F7-4B22-8AD8-1FE8F22DB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22466F0-4261-4E5B-A237-D7475A27A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7E7E25-1AE6-4662-9258-4A6A6615E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953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8DE49D-9422-4B66-8D58-8FF7761AA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64E52E5-3B70-4749-9887-620DEE7E26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307231-D24C-481F-AF5E-FC98DF5B29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2D5BDC-0362-4EDD-9650-DDCFE0AAC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E240F3-4B1C-4A96-8DA5-3C0CCF059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296932C-AA3B-4E89-BCD1-6724F6309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371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8671485-EAC4-45E9-8164-52F0F630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A8AE39-535F-4726-941F-AEED8DA99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7B5FEF-C980-41FD-A382-A2E66231DB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194B2-4F1F-4F4C-9197-4567943A8F08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44C1A8-C177-4735-AF9D-AF107297F5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80F8D8-B31C-437C-AD7A-B9B72A821B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2B8AA-199E-4720-8AC7-A4F8B53D9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98927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0F549662-3B6F-48EF-A8A7-332F936DD6D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903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DFA8C57A-5FB6-433F-8852-D8C77A1046A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317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1">
            <a:extLst>
              <a:ext uri="{FF2B5EF4-FFF2-40B4-BE49-F238E27FC236}">
                <a16:creationId xmlns:a16="http://schemas.microsoft.com/office/drawing/2014/main" id="{6B823076-8029-4CC3-88FB-5789CB100DB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240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2">
            <a:extLst>
              <a:ext uri="{FF2B5EF4-FFF2-40B4-BE49-F238E27FC236}">
                <a16:creationId xmlns:a16="http://schemas.microsoft.com/office/drawing/2014/main" id="{8AB86922-94C4-48EA-802E-3E017688722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84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3">
            <a:extLst>
              <a:ext uri="{FF2B5EF4-FFF2-40B4-BE49-F238E27FC236}">
                <a16:creationId xmlns:a16="http://schemas.microsoft.com/office/drawing/2014/main" id="{E02C08C5-CCD7-426C-8B0D-8CB1D826C0C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375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4">
            <a:extLst>
              <a:ext uri="{FF2B5EF4-FFF2-40B4-BE49-F238E27FC236}">
                <a16:creationId xmlns:a16="http://schemas.microsoft.com/office/drawing/2014/main" id="{01D47AAA-12BA-490E-BDAF-32163358D72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631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B93E6EBA-2627-4C13-BD7D-5FD0685188F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296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7A016E12-4569-4A5F-AECF-25ED8E3C652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818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CAA1BDC2-A107-4342-8CD2-6B1C00B63B2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658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54C4067F-9CF4-4344-B5DC-C6BF9DBA209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626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F7F5A393-DD76-492F-A9B2-6B752BD00EB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658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8C93C3A7-34E5-4667-9C27-20D80423306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436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2398D735-423E-4D33-B420-464FBA8DD93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502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01AD354A-8657-4CA6-A5EC-70544CDEFA8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548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 Light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2020-01-09T08:07:30Z</dcterms:created>
  <dcterms:modified xsi:type="dcterms:W3CDTF">2020-01-09T08:07:35Z</dcterms:modified>
</cp:coreProperties>
</file>

<file path=docProps/thumbnail.jpeg>
</file>